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jfGQ4FrihqA8ohUaPMnzF2F7aA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Nomso</a:t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8e05584e1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8e05584e1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nomso</a:t>
            </a:r>
            <a:endParaRPr/>
          </a:p>
        </p:txBody>
      </p:sp>
      <p:sp>
        <p:nvSpPr>
          <p:cNvPr id="180" name="Google Shape;180;g218e05584e1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fe3e7bd86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9fe3e7bd86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</a:t>
            </a:r>
            <a:endParaRPr/>
          </a:p>
        </p:txBody>
      </p:sp>
      <p:sp>
        <p:nvSpPr>
          <p:cNvPr id="189" name="Google Shape;189;g19fe3e7bd86_2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fe3e7bd86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9fe3e7bd86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</a:t>
            </a:r>
            <a:endParaRPr/>
          </a:p>
        </p:txBody>
      </p:sp>
      <p:sp>
        <p:nvSpPr>
          <p:cNvPr id="197" name="Google Shape;197;g19fe3e7bd86_2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9fe3e7bd86_2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9fe3e7bd86_2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</a:t>
            </a:r>
            <a:endParaRPr/>
          </a:p>
        </p:txBody>
      </p:sp>
      <p:sp>
        <p:nvSpPr>
          <p:cNvPr id="207" name="Google Shape;207;g19fe3e7bd86_2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8d578806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a8d578806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</a:t>
            </a:r>
            <a:endParaRPr/>
          </a:p>
        </p:txBody>
      </p:sp>
      <p:sp>
        <p:nvSpPr>
          <p:cNvPr id="215" name="Google Shape;215;g1a8d578806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ea5a9ad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6ea5a9ad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dan</a:t>
            </a:r>
            <a:endParaRPr/>
          </a:p>
        </p:txBody>
      </p:sp>
      <p:sp>
        <p:nvSpPr>
          <p:cNvPr id="223" name="Google Shape;223;g16ea5a9ad8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73d1d2fb7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173d1d2fb7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Nomso</a:t>
            </a:r>
            <a:endParaRPr/>
          </a:p>
        </p:txBody>
      </p:sp>
      <p:sp>
        <p:nvSpPr>
          <p:cNvPr id="109" name="Google Shape;109;g2173d1d2fb7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fe3e7bd8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9fe3e7bd8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Christian</a:t>
            </a:r>
            <a:endParaRPr/>
          </a:p>
        </p:txBody>
      </p:sp>
      <p:sp>
        <p:nvSpPr>
          <p:cNvPr id="118" name="Google Shape;118;g19fe3e7bd86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73d1d2fb7_9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73d1d2fb7_9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Christian</a:t>
            </a:r>
            <a:endParaRPr/>
          </a:p>
        </p:txBody>
      </p:sp>
      <p:sp>
        <p:nvSpPr>
          <p:cNvPr id="126" name="Google Shape;126;g2173d1d2fb7_9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9fe3e7bd86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9fe3e7bd86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Christian - Mention Plans for DC motor</a:t>
            </a:r>
            <a:endParaRPr/>
          </a:p>
        </p:txBody>
      </p:sp>
      <p:sp>
        <p:nvSpPr>
          <p:cNvPr id="134" name="Google Shape;134;g19fe3e7bd86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73d1d2fb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73d1d2fb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Chrisitan</a:t>
            </a:r>
            <a:endParaRPr/>
          </a:p>
        </p:txBody>
      </p:sp>
      <p:sp>
        <p:nvSpPr>
          <p:cNvPr id="144" name="Google Shape;144;g2173d1d2fb7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fe3e7bd86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9fe3e7bd86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mick</a:t>
            </a:r>
            <a:endParaRPr/>
          </a:p>
        </p:txBody>
      </p:sp>
      <p:sp>
        <p:nvSpPr>
          <p:cNvPr id="154" name="Google Shape;154;g19fe3e7bd86_2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73d1d2fb7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73d1d2fb7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mick</a:t>
            </a:r>
            <a:endParaRPr/>
          </a:p>
        </p:txBody>
      </p:sp>
      <p:sp>
        <p:nvSpPr>
          <p:cNvPr id="163" name="Google Shape;163;g2173d1d2fb7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73d1d2fb7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73d1d2fb7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Mick - Mention Arrow Keys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173d1d2fb7_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38200" y="1223963"/>
            <a:ext cx="10515600" cy="4772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5"/>
          <p:cNvSpPr/>
          <p:nvPr/>
        </p:nvSpPr>
        <p:spPr>
          <a:xfrm>
            <a:off x="161925" y="6236018"/>
            <a:ext cx="11868150" cy="45719"/>
          </a:xfrm>
          <a:prstGeom prst="rect">
            <a:avLst/>
          </a:prstGeom>
          <a:solidFill>
            <a:srgbClr val="B500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2158" y="-11604"/>
            <a:ext cx="4709842" cy="949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5"/>
          <p:cNvGrpSpPr/>
          <p:nvPr/>
        </p:nvGrpSpPr>
        <p:grpSpPr>
          <a:xfrm>
            <a:off x="-119060" y="-109538"/>
            <a:ext cx="8686799" cy="1047752"/>
            <a:chOff x="1" y="-1"/>
            <a:chExt cx="8686799" cy="938214"/>
          </a:xfrm>
        </p:grpSpPr>
        <p:sp>
          <p:nvSpPr>
            <p:cNvPr id="26" name="Google Shape;26;p5"/>
            <p:cNvSpPr/>
            <p:nvPr/>
          </p:nvSpPr>
          <p:spPr>
            <a:xfrm>
              <a:off x="1" y="-1"/>
              <a:ext cx="7672387" cy="938213"/>
            </a:xfrm>
            <a:prstGeom prst="rect">
              <a:avLst/>
            </a:prstGeom>
            <a:solidFill>
              <a:srgbClr val="0226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7672388" y="0"/>
              <a:ext cx="1014412" cy="938213"/>
            </a:xfrm>
            <a:prstGeom prst="rtTriangle">
              <a:avLst/>
            </a:prstGeom>
            <a:solidFill>
              <a:srgbClr val="0226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5"/>
          <p:cNvGrpSpPr/>
          <p:nvPr/>
        </p:nvGrpSpPr>
        <p:grpSpPr>
          <a:xfrm>
            <a:off x="0" y="0"/>
            <a:ext cx="4391025" cy="938213"/>
            <a:chOff x="0" y="0"/>
            <a:chExt cx="4391025" cy="938213"/>
          </a:xfrm>
        </p:grpSpPr>
        <p:sp>
          <p:nvSpPr>
            <p:cNvPr id="29" name="Google Shape;29;p5"/>
            <p:cNvSpPr/>
            <p:nvPr/>
          </p:nvSpPr>
          <p:spPr>
            <a:xfrm>
              <a:off x="0" y="0"/>
              <a:ext cx="3376613" cy="938213"/>
            </a:xfrm>
            <a:prstGeom prst="rect">
              <a:avLst/>
            </a:prstGeom>
            <a:solidFill>
              <a:srgbClr val="0D82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3376613" y="0"/>
              <a:ext cx="1014412" cy="938213"/>
            </a:xfrm>
            <a:prstGeom prst="rtTriangle">
              <a:avLst/>
            </a:prstGeom>
            <a:solidFill>
              <a:srgbClr val="0D82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838200" y="136525"/>
            <a:ext cx="6715125" cy="801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b="1" sz="4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zLAB_tveWuEHTZGANx4CuSOjfoIQunIs/view" TargetMode="External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2158" y="-11604"/>
            <a:ext cx="4709842" cy="94981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Ultra-Hi Definition Real Time Zoetrope</a:t>
            </a:r>
            <a:endParaRPr/>
          </a:p>
        </p:txBody>
      </p:sp>
      <p:sp>
        <p:nvSpPr>
          <p:cNvPr id="98" name="Google Shape;98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Nomso Ashiogwu, Daniel Cleaver, Mick Harrigan, Christian Lostoski</a:t>
            </a:r>
            <a:endParaRPr/>
          </a:p>
        </p:txBody>
      </p:sp>
      <p:grpSp>
        <p:nvGrpSpPr>
          <p:cNvPr id="99" name="Google Shape;99;p1"/>
          <p:cNvGrpSpPr/>
          <p:nvPr/>
        </p:nvGrpSpPr>
        <p:grpSpPr>
          <a:xfrm>
            <a:off x="-119060" y="-109538"/>
            <a:ext cx="8686799" cy="1047752"/>
            <a:chOff x="1" y="-1"/>
            <a:chExt cx="8686799" cy="938214"/>
          </a:xfrm>
        </p:grpSpPr>
        <p:sp>
          <p:nvSpPr>
            <p:cNvPr id="100" name="Google Shape;100;p1"/>
            <p:cNvSpPr/>
            <p:nvPr/>
          </p:nvSpPr>
          <p:spPr>
            <a:xfrm>
              <a:off x="1" y="-1"/>
              <a:ext cx="7672387" cy="938213"/>
            </a:xfrm>
            <a:prstGeom prst="rect">
              <a:avLst/>
            </a:prstGeom>
            <a:solidFill>
              <a:srgbClr val="0226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7672388" y="0"/>
              <a:ext cx="1014412" cy="938213"/>
            </a:xfrm>
            <a:prstGeom prst="rtTriangle">
              <a:avLst/>
            </a:prstGeom>
            <a:solidFill>
              <a:srgbClr val="0226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0" y="0"/>
            <a:ext cx="4390913" cy="938100"/>
            <a:chOff x="0" y="0"/>
            <a:chExt cx="4390913" cy="938100"/>
          </a:xfrm>
        </p:grpSpPr>
        <p:sp>
          <p:nvSpPr>
            <p:cNvPr id="103" name="Google Shape;103;p1"/>
            <p:cNvSpPr/>
            <p:nvPr/>
          </p:nvSpPr>
          <p:spPr>
            <a:xfrm>
              <a:off x="0" y="0"/>
              <a:ext cx="3376500" cy="938100"/>
            </a:xfrm>
            <a:prstGeom prst="rect">
              <a:avLst/>
            </a:prstGeom>
            <a:solidFill>
              <a:srgbClr val="0D82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3376613" y="0"/>
              <a:ext cx="1014300" cy="938100"/>
            </a:xfrm>
            <a:prstGeom prst="rtTriangle">
              <a:avLst/>
            </a:prstGeom>
            <a:solidFill>
              <a:srgbClr val="0D82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"/>
          <p:cNvSpPr/>
          <p:nvPr/>
        </p:nvSpPr>
        <p:spPr>
          <a:xfrm>
            <a:off x="161925" y="6362700"/>
            <a:ext cx="11868150" cy="45719"/>
          </a:xfrm>
          <a:prstGeom prst="rect">
            <a:avLst/>
          </a:prstGeom>
          <a:solidFill>
            <a:srgbClr val="B500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8e05584e1_3_0"/>
          <p:cNvSpPr txBox="1"/>
          <p:nvPr>
            <p:ph idx="1" type="body"/>
          </p:nvPr>
        </p:nvSpPr>
        <p:spPr>
          <a:xfrm>
            <a:off x="927975" y="1261200"/>
            <a:ext cx="5245500" cy="47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Created a user manual for people to use in the future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Currently adding the functions of the hardware and software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Displays the details of the project and how it works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g218e05584e1_3_0"/>
          <p:cNvSpPr txBox="1"/>
          <p:nvPr>
            <p:ph idx="2" type="body"/>
          </p:nvPr>
        </p:nvSpPr>
        <p:spPr>
          <a:xfrm>
            <a:off x="838200" y="136525"/>
            <a:ext cx="6715200" cy="8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User Guide </a:t>
            </a:r>
            <a:endParaRPr/>
          </a:p>
        </p:txBody>
      </p:sp>
      <p:sp>
        <p:nvSpPr>
          <p:cNvPr id="184" name="Google Shape;184;g218e05584e1_3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" name="Google Shape;185;g218e05584e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875" y="1671525"/>
            <a:ext cx="5713724" cy="351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fe3e7bd86_2_21"/>
          <p:cNvSpPr txBox="1"/>
          <p:nvPr>
            <p:ph idx="1" type="body"/>
          </p:nvPr>
        </p:nvSpPr>
        <p:spPr>
          <a:xfrm>
            <a:off x="838200" y="1223963"/>
            <a:ext cx="10515600" cy="4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Image Rotation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○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Correct speed and framerate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○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Debug image </a:t>
            </a: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rotation</a:t>
            </a: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 with keyboard input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Zoom, toggle masks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Audio plays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g19fe3e7bd86_2_21"/>
          <p:cNvSpPr txBox="1"/>
          <p:nvPr>
            <p:ph idx="2" type="body"/>
          </p:nvPr>
        </p:nvSpPr>
        <p:spPr>
          <a:xfrm>
            <a:off x="838200" y="136525"/>
            <a:ext cx="67152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</a:pPr>
            <a:r>
              <a:rPr lang="en-US"/>
              <a:t>Preliminary Testing</a:t>
            </a:r>
            <a:endParaRPr/>
          </a:p>
        </p:txBody>
      </p:sp>
      <p:sp>
        <p:nvSpPr>
          <p:cNvPr id="193" name="Google Shape;193;g19fe3e7bd86_2_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fe3e7bd86_2_28"/>
          <p:cNvSpPr txBox="1"/>
          <p:nvPr>
            <p:ph idx="1" type="body"/>
          </p:nvPr>
        </p:nvSpPr>
        <p:spPr>
          <a:xfrm>
            <a:off x="838200" y="1223975"/>
            <a:ext cx="10988700" cy="4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0" name="Google Shape;200;g19fe3e7bd86_2_28"/>
          <p:cNvSpPr txBox="1"/>
          <p:nvPr>
            <p:ph idx="2" type="body"/>
          </p:nvPr>
        </p:nvSpPr>
        <p:spPr>
          <a:xfrm>
            <a:off x="838200" y="136525"/>
            <a:ext cx="75648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</a:pPr>
            <a:r>
              <a:rPr lang="en-US"/>
              <a:t>Testing Video</a:t>
            </a:r>
            <a:endParaRPr/>
          </a:p>
        </p:txBody>
      </p:sp>
      <p:sp>
        <p:nvSpPr>
          <p:cNvPr id="201" name="Google Shape;201;g19fe3e7bd86_2_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g19fe3e7bd86_2_28"/>
          <p:cNvSpPr txBox="1"/>
          <p:nvPr/>
        </p:nvSpPr>
        <p:spPr>
          <a:xfrm>
            <a:off x="6262625" y="1135125"/>
            <a:ext cx="556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3" name="Google Shape;203;g19fe3e7bd86_2_28" title="PXL_20230311_15565992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453" y="938125"/>
            <a:ext cx="7711090" cy="57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fe3e7bd86_2_42"/>
          <p:cNvSpPr txBox="1"/>
          <p:nvPr>
            <p:ph idx="1" type="body"/>
          </p:nvPr>
        </p:nvSpPr>
        <p:spPr>
          <a:xfrm>
            <a:off x="838200" y="1223963"/>
            <a:ext cx="10515600" cy="4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Speed of rotation (2.2.2)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Speed of rotation and framerate are two different numbers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FPGA (2.3.4 and throughout)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Replaced with Mini PC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Haptic feedback using DC motor (unwritten/planned)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Questionable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Run on boot (unwritten/planned)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Abandoned, replaced with other options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g19fe3e7bd86_2_42"/>
          <p:cNvSpPr txBox="1"/>
          <p:nvPr>
            <p:ph idx="2" type="body"/>
          </p:nvPr>
        </p:nvSpPr>
        <p:spPr>
          <a:xfrm>
            <a:off x="838200" y="136525"/>
            <a:ext cx="67152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</a:pPr>
            <a:r>
              <a:rPr lang="en-US"/>
              <a:t>SRS Compliance</a:t>
            </a:r>
            <a:endParaRPr/>
          </a:p>
        </p:txBody>
      </p:sp>
      <p:sp>
        <p:nvSpPr>
          <p:cNvPr id="211" name="Google Shape;211;g19fe3e7bd86_2_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8d5788062_0_0"/>
          <p:cNvSpPr txBox="1"/>
          <p:nvPr>
            <p:ph idx="1" type="body"/>
          </p:nvPr>
        </p:nvSpPr>
        <p:spPr>
          <a:xfrm>
            <a:off x="838200" y="1223963"/>
            <a:ext cx="10515600" cy="4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Make quality of life improvements to software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Implement camera FX to replace the Effects Box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Test the full system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Write User Guide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Verdana"/>
              <a:buChar char="•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Write SDD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g1a8d5788062_0_0"/>
          <p:cNvSpPr txBox="1"/>
          <p:nvPr>
            <p:ph idx="2" type="body"/>
          </p:nvPr>
        </p:nvSpPr>
        <p:spPr>
          <a:xfrm>
            <a:off x="838200" y="136525"/>
            <a:ext cx="67152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</a:pPr>
            <a:r>
              <a:rPr lang="en-US"/>
              <a:t>What’s Left?</a:t>
            </a:r>
            <a:endParaRPr/>
          </a:p>
        </p:txBody>
      </p:sp>
      <p:sp>
        <p:nvSpPr>
          <p:cNvPr id="219" name="Google Shape;219;g1a8d5788062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ea5a9ad8c_0_0"/>
          <p:cNvSpPr txBox="1"/>
          <p:nvPr>
            <p:ph idx="1" type="body"/>
          </p:nvPr>
        </p:nvSpPr>
        <p:spPr>
          <a:xfrm>
            <a:off x="838200" y="1223963"/>
            <a:ext cx="10515600" cy="4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4800">
                <a:latin typeface="Verdana"/>
                <a:ea typeface="Verdana"/>
                <a:cs typeface="Verdana"/>
                <a:sym typeface="Verdana"/>
              </a:rPr>
              <a:t>Thank you for your time</a:t>
            </a:r>
            <a:endParaRPr b="1" sz="4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g16ea5a9ad8c_0_0"/>
          <p:cNvSpPr txBox="1"/>
          <p:nvPr>
            <p:ph idx="2" type="body"/>
          </p:nvPr>
        </p:nvSpPr>
        <p:spPr>
          <a:xfrm>
            <a:off x="838200" y="136525"/>
            <a:ext cx="67152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27" name="Google Shape;227;g16ea5a9ad8c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73d1d2fb7_4_0"/>
          <p:cNvSpPr txBox="1"/>
          <p:nvPr>
            <p:ph idx="1" type="body"/>
          </p:nvPr>
        </p:nvSpPr>
        <p:spPr>
          <a:xfrm>
            <a:off x="838200" y="1223975"/>
            <a:ext cx="6246300" cy="4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Interactive art installation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User controller rotation and animation of a static image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Direction dependent on the users actions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Music tied to direction and speed of rotation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2" name="Google Shape;112;g2173d1d2fb7_4_0"/>
          <p:cNvSpPr txBox="1"/>
          <p:nvPr>
            <p:ph idx="2" type="body"/>
          </p:nvPr>
        </p:nvSpPr>
        <p:spPr>
          <a:xfrm>
            <a:off x="838200" y="136525"/>
            <a:ext cx="67152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</a:pPr>
            <a:r>
              <a:rPr lang="en-US"/>
              <a:t>Project Introduction</a:t>
            </a:r>
            <a:endParaRPr/>
          </a:p>
        </p:txBody>
      </p:sp>
      <p:sp>
        <p:nvSpPr>
          <p:cNvPr id="113" name="Google Shape;113;g2173d1d2fb7_4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2173d1d2fb7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6975" y="1112925"/>
            <a:ext cx="4772127" cy="477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fe3e7bd86_2_0"/>
          <p:cNvSpPr txBox="1"/>
          <p:nvPr>
            <p:ph idx="2" type="body"/>
          </p:nvPr>
        </p:nvSpPr>
        <p:spPr>
          <a:xfrm>
            <a:off x="838200" y="136525"/>
            <a:ext cx="67152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/>
              <a:t>Operational Scenario</a:t>
            </a:r>
            <a:endParaRPr/>
          </a:p>
        </p:txBody>
      </p:sp>
      <p:sp>
        <p:nvSpPr>
          <p:cNvPr id="121" name="Google Shape;121;g19fe3e7bd86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g19fe3e7bd8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850" y="1047263"/>
            <a:ext cx="10076288" cy="519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73d1d2fb7_9_0"/>
          <p:cNvSpPr txBox="1"/>
          <p:nvPr>
            <p:ph idx="2" type="body"/>
          </p:nvPr>
        </p:nvSpPr>
        <p:spPr>
          <a:xfrm>
            <a:off x="838200" y="136525"/>
            <a:ext cx="6715200" cy="8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Operational Scenario</a:t>
            </a:r>
            <a:endParaRPr/>
          </a:p>
        </p:txBody>
      </p:sp>
      <p:sp>
        <p:nvSpPr>
          <p:cNvPr id="129" name="Google Shape;129;g2173d1d2fb7_9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g2173d1d2fb7_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799" y="1103175"/>
            <a:ext cx="6778413" cy="50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fe3e7bd86_2_7"/>
          <p:cNvSpPr txBox="1"/>
          <p:nvPr>
            <p:ph idx="1" type="body"/>
          </p:nvPr>
        </p:nvSpPr>
        <p:spPr>
          <a:xfrm>
            <a:off x="838200" y="1223963"/>
            <a:ext cx="10515600" cy="4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●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Crank Setup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○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Rotary Encoder to Arduino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" name="Google Shape;137;g19fe3e7bd86_2_7"/>
          <p:cNvSpPr txBox="1"/>
          <p:nvPr>
            <p:ph idx="2" type="body"/>
          </p:nvPr>
        </p:nvSpPr>
        <p:spPr>
          <a:xfrm>
            <a:off x="838200" y="136525"/>
            <a:ext cx="77724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</a:pPr>
            <a:r>
              <a:rPr lang="en-US"/>
              <a:t>Hardware Description</a:t>
            </a:r>
            <a:endParaRPr/>
          </a:p>
        </p:txBody>
      </p:sp>
      <p:sp>
        <p:nvSpPr>
          <p:cNvPr id="138" name="Google Shape;138;g19fe3e7bd86_2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g19fe3e7bd86_2_7"/>
          <p:cNvPicPr preferRelativeResize="0"/>
          <p:nvPr/>
        </p:nvPicPr>
        <p:blipFill rotWithShape="1">
          <a:blip r:embed="rId3">
            <a:alphaModFix/>
          </a:blip>
          <a:srcRect b="18133" l="0" r="0" t="17768"/>
          <a:stretch/>
        </p:blipFill>
        <p:spPr>
          <a:xfrm>
            <a:off x="7079625" y="1600275"/>
            <a:ext cx="3857599" cy="439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9fe3e7bd86_2_7"/>
          <p:cNvPicPr preferRelativeResize="0"/>
          <p:nvPr/>
        </p:nvPicPr>
        <p:blipFill rotWithShape="1">
          <a:blip r:embed="rId4">
            <a:alphaModFix/>
          </a:blip>
          <a:srcRect b="17727" l="0" r="0" t="28520"/>
          <a:stretch/>
        </p:blipFill>
        <p:spPr>
          <a:xfrm>
            <a:off x="1705000" y="2309725"/>
            <a:ext cx="3857599" cy="36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73d1d2fb7_0_3"/>
          <p:cNvSpPr txBox="1"/>
          <p:nvPr>
            <p:ph idx="1" type="body"/>
          </p:nvPr>
        </p:nvSpPr>
        <p:spPr>
          <a:xfrm>
            <a:off x="838200" y="1223963"/>
            <a:ext cx="10515600" cy="47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4k USB-C Camera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Mini PC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g2173d1d2fb7_0_3"/>
          <p:cNvSpPr txBox="1"/>
          <p:nvPr>
            <p:ph idx="2" type="body"/>
          </p:nvPr>
        </p:nvSpPr>
        <p:spPr>
          <a:xfrm>
            <a:off x="838200" y="136525"/>
            <a:ext cx="6715200" cy="8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Hardware Description</a:t>
            </a:r>
            <a:endParaRPr/>
          </a:p>
        </p:txBody>
      </p:sp>
      <p:sp>
        <p:nvSpPr>
          <p:cNvPr id="148" name="Google Shape;148;g2173d1d2fb7_0_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g2173d1d2fb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300" y="1261176"/>
            <a:ext cx="4772100" cy="47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173d1d2fb7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826" y="3155850"/>
            <a:ext cx="3190125" cy="28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fe3e7bd86_2_14"/>
          <p:cNvSpPr txBox="1"/>
          <p:nvPr>
            <p:ph idx="1" type="body"/>
          </p:nvPr>
        </p:nvSpPr>
        <p:spPr>
          <a:xfrm>
            <a:off x="838200" y="1223963"/>
            <a:ext cx="10515600" cy="4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C++ to Rust Conversion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SDL to Bevy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Hardware Requirement changes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Modularization of Systems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  <a:p>
            <a:pPr indent="-3619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Verdana"/>
              <a:buChar char="•"/>
            </a:pPr>
            <a:r>
              <a:rPr b="1" lang="en-US" sz="2100">
                <a:latin typeface="Verdana"/>
                <a:ea typeface="Verdana"/>
                <a:cs typeface="Verdana"/>
                <a:sym typeface="Verdana"/>
              </a:rPr>
              <a:t>Built-in examples of functionality</a:t>
            </a:r>
            <a:endParaRPr b="1"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g19fe3e7bd86_2_14"/>
          <p:cNvSpPr txBox="1"/>
          <p:nvPr>
            <p:ph idx="2" type="body"/>
          </p:nvPr>
        </p:nvSpPr>
        <p:spPr>
          <a:xfrm>
            <a:off x="838200" y="136525"/>
            <a:ext cx="67152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/>
              <a:t>Software Description</a:t>
            </a:r>
            <a:endParaRPr/>
          </a:p>
        </p:txBody>
      </p:sp>
      <p:sp>
        <p:nvSpPr>
          <p:cNvPr id="158" name="Google Shape;158;g19fe3e7bd86_2_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g19fe3e7bd86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075" y="3307381"/>
            <a:ext cx="5103950" cy="26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73d1d2fb7_1_21"/>
          <p:cNvSpPr txBox="1"/>
          <p:nvPr>
            <p:ph idx="2" type="body"/>
          </p:nvPr>
        </p:nvSpPr>
        <p:spPr>
          <a:xfrm>
            <a:off x="838200" y="136525"/>
            <a:ext cx="6715200" cy="8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Software Description Cont.</a:t>
            </a:r>
            <a:endParaRPr/>
          </a:p>
        </p:txBody>
      </p:sp>
      <p:sp>
        <p:nvSpPr>
          <p:cNvPr id="166" name="Google Shape;166;g2173d1d2fb7_1_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g2173d1d2fb7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75" y="1190725"/>
            <a:ext cx="9138852" cy="49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73d1d2fb7_8_0"/>
          <p:cNvSpPr txBox="1"/>
          <p:nvPr>
            <p:ph idx="2" type="body"/>
          </p:nvPr>
        </p:nvSpPr>
        <p:spPr>
          <a:xfrm>
            <a:off x="289050" y="136525"/>
            <a:ext cx="6715200" cy="8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User Interface</a:t>
            </a:r>
            <a:endParaRPr/>
          </a:p>
        </p:txBody>
      </p:sp>
      <p:sp>
        <p:nvSpPr>
          <p:cNvPr id="174" name="Google Shape;174;g2173d1d2fb7_8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g2173d1d2fb7_8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150" y="905950"/>
            <a:ext cx="5847700" cy="58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173d1d2fb7_8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447" y="938125"/>
            <a:ext cx="10281101" cy="578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2022-10-07T14:45:02Z</dcterms:created>
  <dc:creator>Christian Lostoski</dc:creator>
</cp:coreProperties>
</file>